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75"/>
    <p:sldId id="257" r:id="rId76"/>
    <p:sldId id="258" r:id="rId77"/>
    <p:sldId id="259" r:id="rId78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Satisfy" charset="1" panose="02000000000000000000"/>
      <p:regular r:id="rId10"/>
    </p:embeddedFont>
    <p:embeddedFont>
      <p:font typeface="Marykate" charset="1" panose="00000000000000000000"/>
      <p:regular r:id="rId11"/>
    </p:embeddedFont>
    <p:embeddedFont>
      <p:font typeface="IBM Plex Sans" charset="1" panose="020B0503050203000203"/>
      <p:regular r:id="rId12"/>
    </p:embeddedFont>
    <p:embeddedFont>
      <p:font typeface="IBM Plex Sans Bold" charset="1" panose="020B0803050203000203"/>
      <p:regular r:id="rId13"/>
    </p:embeddedFont>
    <p:embeddedFont>
      <p:font typeface="IBM Plex Sans Italics" charset="1" panose="020B0503050203000203"/>
      <p:regular r:id="rId14"/>
    </p:embeddedFont>
    <p:embeddedFont>
      <p:font typeface="IBM Plex Sans Bold Italics" charset="1" panose="020B0803050203000203"/>
      <p:regular r:id="rId15"/>
    </p:embeddedFont>
    <p:embeddedFont>
      <p:font typeface="IBM Plex Sans Thin" charset="1" panose="020B0203050203000203"/>
      <p:regular r:id="rId16"/>
    </p:embeddedFont>
    <p:embeddedFont>
      <p:font typeface="IBM Plex Sans Thin Italics" charset="1" panose="020B0203050203000203"/>
      <p:regular r:id="rId17"/>
    </p:embeddedFont>
    <p:embeddedFont>
      <p:font typeface="IBM Plex Sans Medium" charset="1" panose="020B0603050203000203"/>
      <p:regular r:id="rId18"/>
    </p:embeddedFont>
    <p:embeddedFont>
      <p:font typeface="IBM Plex Sans Medium Italics" charset="1" panose="020B0603050203000203"/>
      <p:regular r:id="rId19"/>
    </p:embeddedFont>
    <p:embeddedFont>
      <p:font typeface="Aileron" charset="1" panose="00000500000000000000"/>
      <p:regular r:id="rId20"/>
    </p:embeddedFont>
    <p:embeddedFont>
      <p:font typeface="Aileron Bold" charset="1" panose="00000800000000000000"/>
      <p:regular r:id="rId21"/>
    </p:embeddedFont>
    <p:embeddedFont>
      <p:font typeface="Aileron Italics" charset="1" panose="00000500000000000000"/>
      <p:regular r:id="rId22"/>
    </p:embeddedFont>
    <p:embeddedFont>
      <p:font typeface="Aileron Bold Italics" charset="1" panose="00000800000000000000"/>
      <p:regular r:id="rId23"/>
    </p:embeddedFont>
    <p:embeddedFont>
      <p:font typeface="Aileron Thin" charset="1" panose="00000300000000000000"/>
      <p:regular r:id="rId24"/>
    </p:embeddedFont>
    <p:embeddedFont>
      <p:font typeface="Aileron Thin Italics" charset="1" panose="00000300000000000000"/>
      <p:regular r:id="rId25"/>
    </p:embeddedFont>
    <p:embeddedFont>
      <p:font typeface="Aileron Light" charset="1" panose="00000400000000000000"/>
      <p:regular r:id="rId26"/>
    </p:embeddedFont>
    <p:embeddedFont>
      <p:font typeface="Aileron Light Italics" charset="1" panose="00000400000000000000"/>
      <p:regular r:id="rId27"/>
    </p:embeddedFont>
    <p:embeddedFont>
      <p:font typeface="Aileron Ultra-Bold" charset="1" panose="00000A00000000000000"/>
      <p:regular r:id="rId28"/>
    </p:embeddedFont>
    <p:embeddedFont>
      <p:font typeface="Aileron Ultra-Bold Italics" charset="1" panose="00000A00000000000000"/>
      <p:regular r:id="rId29"/>
    </p:embeddedFont>
    <p:embeddedFont>
      <p:font typeface="Aileron Heavy" charset="1" panose="00000A00000000000000"/>
      <p:regular r:id="rId30"/>
    </p:embeddedFont>
    <p:embeddedFont>
      <p:font typeface="Aileron Heavy Italics" charset="1" panose="00000A00000000000000"/>
      <p:regular r:id="rId31"/>
    </p:embeddedFont>
    <p:embeddedFont>
      <p:font typeface="Quicksand" charset="1" panose="00000500000000000000"/>
      <p:regular r:id="rId32"/>
    </p:embeddedFont>
    <p:embeddedFont>
      <p:font typeface="Quicksand Bold" charset="1" panose="00000800000000000000"/>
      <p:regular r:id="rId33"/>
    </p:embeddedFont>
    <p:embeddedFont>
      <p:font typeface="Quicksand Light" charset="1" panose="00000400000000000000"/>
      <p:regular r:id="rId34"/>
    </p:embeddedFont>
    <p:embeddedFont>
      <p:font typeface="Quicksand Medium" charset="1" panose="00000600000000000000"/>
      <p:regular r:id="rId35"/>
    </p:embeddedFont>
    <p:embeddedFont>
      <p:font typeface="Advent Pro" charset="1" panose="02000506040000020004"/>
      <p:regular r:id="rId36"/>
    </p:embeddedFont>
    <p:embeddedFont>
      <p:font typeface="Advent Pro Bold" charset="1" panose="02000506040000020004"/>
      <p:regular r:id="rId37"/>
    </p:embeddedFont>
    <p:embeddedFont>
      <p:font typeface="Advent Pro Italics" charset="1" panose="02000506040000020004"/>
      <p:regular r:id="rId38"/>
    </p:embeddedFont>
    <p:embeddedFont>
      <p:font typeface="Advent Pro Bold Italics" charset="1" panose="02000506040000020004"/>
      <p:regular r:id="rId39"/>
    </p:embeddedFont>
    <p:embeddedFont>
      <p:font typeface="Advent Pro Thin" charset="1" panose="02000506040000020004"/>
      <p:regular r:id="rId40"/>
    </p:embeddedFont>
    <p:embeddedFont>
      <p:font typeface="Advent Pro Thin Italics" charset="1" panose="02000506040000020004"/>
      <p:regular r:id="rId41"/>
    </p:embeddedFont>
    <p:embeddedFont>
      <p:font typeface="Advent Pro Extra-Light" charset="1" panose="02000506040000020004"/>
      <p:regular r:id="rId42"/>
    </p:embeddedFont>
    <p:embeddedFont>
      <p:font typeface="Advent Pro Extra-Light Italics" charset="1" panose="02000506040000020004"/>
      <p:regular r:id="rId43"/>
    </p:embeddedFont>
    <p:embeddedFont>
      <p:font typeface="Advent Pro Light" charset="1" panose="02000506040000020004"/>
      <p:regular r:id="rId44"/>
    </p:embeddedFont>
    <p:embeddedFont>
      <p:font typeface="Advent Pro Light Italics" charset="1" panose="02000506040000020004"/>
      <p:regular r:id="rId45"/>
    </p:embeddedFont>
    <p:embeddedFont>
      <p:font typeface="Advent Pro Medium" charset="1" panose="02000506040000020004"/>
      <p:regular r:id="rId46"/>
    </p:embeddedFont>
    <p:embeddedFont>
      <p:font typeface="Advent Pro Medium Italics" charset="1" panose="02000506040000020004"/>
      <p:regular r:id="rId47"/>
    </p:embeddedFont>
    <p:embeddedFont>
      <p:font typeface="Advent Pro Semi-Bold" charset="1" panose="02000506040000020004"/>
      <p:regular r:id="rId48"/>
    </p:embeddedFont>
    <p:embeddedFont>
      <p:font typeface="Advent Pro Semi-Bold Italics" charset="1" panose="02000506040000020004"/>
      <p:regular r:id="rId49"/>
    </p:embeddedFont>
    <p:embeddedFont>
      <p:font typeface="Advent Pro Ultra-Bold" charset="1" panose="02000506040000020004"/>
      <p:regular r:id="rId50"/>
    </p:embeddedFont>
    <p:embeddedFont>
      <p:font typeface="Advent Pro Ultra-Bold Italics" charset="1" panose="02000506040000020004"/>
      <p:regular r:id="rId51"/>
    </p:embeddedFont>
    <p:embeddedFont>
      <p:font typeface="Montserrat" charset="1" panose="00000500000000000000"/>
      <p:regular r:id="rId52"/>
    </p:embeddedFont>
    <p:embeddedFont>
      <p:font typeface="Montserrat Bold" charset="1" panose="00000800000000000000"/>
      <p:regular r:id="rId53"/>
    </p:embeddedFont>
    <p:embeddedFont>
      <p:font typeface="Montserrat Italics" charset="1" panose="00000500000000000000"/>
      <p:regular r:id="rId54"/>
    </p:embeddedFont>
    <p:embeddedFont>
      <p:font typeface="Montserrat Bold Italics" charset="1" panose="00000800000000000000"/>
      <p:regular r:id="rId55"/>
    </p:embeddedFont>
    <p:embeddedFont>
      <p:font typeface="Montserrat Thin" charset="1" panose="00000300000000000000"/>
      <p:regular r:id="rId56"/>
    </p:embeddedFont>
    <p:embeddedFont>
      <p:font typeface="Montserrat Thin Italics" charset="1" panose="00000300000000000000"/>
      <p:regular r:id="rId57"/>
    </p:embeddedFont>
    <p:embeddedFont>
      <p:font typeface="Montserrat Extra-Light" charset="1" panose="00000300000000000000"/>
      <p:regular r:id="rId58"/>
    </p:embeddedFont>
    <p:embeddedFont>
      <p:font typeface="Montserrat Extra-Light Italics" charset="1" panose="00000300000000000000"/>
      <p:regular r:id="rId59"/>
    </p:embeddedFont>
    <p:embeddedFont>
      <p:font typeface="Montserrat Light" charset="1" panose="00000400000000000000"/>
      <p:regular r:id="rId60"/>
    </p:embeddedFont>
    <p:embeddedFont>
      <p:font typeface="Montserrat Light Italics" charset="1" panose="00000400000000000000"/>
      <p:regular r:id="rId61"/>
    </p:embeddedFont>
    <p:embeddedFont>
      <p:font typeface="Montserrat Medium" charset="1" panose="00000600000000000000"/>
      <p:regular r:id="rId62"/>
    </p:embeddedFont>
    <p:embeddedFont>
      <p:font typeface="Montserrat Medium Italics" charset="1" panose="00000600000000000000"/>
      <p:regular r:id="rId63"/>
    </p:embeddedFont>
    <p:embeddedFont>
      <p:font typeface="Montserrat Semi-Bold" charset="1" panose="00000700000000000000"/>
      <p:regular r:id="rId64"/>
    </p:embeddedFont>
    <p:embeddedFont>
      <p:font typeface="Montserrat Semi-Bold Italics" charset="1" panose="00000700000000000000"/>
      <p:regular r:id="rId65"/>
    </p:embeddedFont>
    <p:embeddedFont>
      <p:font typeface="Montserrat Ultra-Bold" charset="1" panose="00000900000000000000"/>
      <p:regular r:id="rId66"/>
    </p:embeddedFont>
    <p:embeddedFont>
      <p:font typeface="Montserrat Ultra-Bold Italics" charset="1" panose="00000900000000000000"/>
      <p:regular r:id="rId67"/>
    </p:embeddedFont>
    <p:embeddedFont>
      <p:font typeface="Montserrat Heavy" charset="1" panose="00000A00000000000000"/>
      <p:regular r:id="rId68"/>
    </p:embeddedFont>
    <p:embeddedFont>
      <p:font typeface="Montserrat Heavy Italics" charset="1" panose="00000A00000000000000"/>
      <p:regular r:id="rId69"/>
    </p:embeddedFont>
    <p:embeddedFont>
      <p:font typeface="Yanonne Kaffeesatz" charset="1" panose="00000500000000000000"/>
      <p:regular r:id="rId70"/>
    </p:embeddedFont>
    <p:embeddedFont>
      <p:font typeface="Yanonne Kaffeesatz Bold" charset="1" panose="00000800000000000000"/>
      <p:regular r:id="rId71"/>
    </p:embeddedFont>
    <p:embeddedFont>
      <p:font typeface="Yanonne Kaffeesatz Extra-Light" charset="1" panose="00000300000000000000"/>
      <p:regular r:id="rId72"/>
    </p:embeddedFont>
    <p:embeddedFont>
      <p:font typeface="Yanonne Kaffeesatz Light" charset="1" panose="00000400000000000000"/>
      <p:regular r:id="rId73"/>
    </p:embeddedFont>
    <p:embeddedFont>
      <p:font typeface="Bryndan Write" charset="1" panose="02000503000000000000"/>
      <p:regular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fonts/font57.fntdata" Type="http://schemas.openxmlformats.org/officeDocument/2006/relationships/font"/><Relationship Id="rId58" Target="fonts/font58.fntdata" Type="http://schemas.openxmlformats.org/officeDocument/2006/relationships/font"/><Relationship Id="rId59" Target="fonts/font59.fntdata" Type="http://schemas.openxmlformats.org/officeDocument/2006/relationships/font"/><Relationship Id="rId6" Target="fonts/font6.fntdata" Type="http://schemas.openxmlformats.org/officeDocument/2006/relationships/font"/><Relationship Id="rId60" Target="fonts/font60.fntdata" Type="http://schemas.openxmlformats.org/officeDocument/2006/relationships/font"/><Relationship Id="rId61" Target="fonts/font61.fntdata" Type="http://schemas.openxmlformats.org/officeDocument/2006/relationships/font"/><Relationship Id="rId62" Target="fonts/font62.fntdata" Type="http://schemas.openxmlformats.org/officeDocument/2006/relationships/font"/><Relationship Id="rId63" Target="fonts/font63.fntdata" Type="http://schemas.openxmlformats.org/officeDocument/2006/relationships/font"/><Relationship Id="rId64" Target="fonts/font64.fntdata" Type="http://schemas.openxmlformats.org/officeDocument/2006/relationships/font"/><Relationship Id="rId65" Target="fonts/font65.fntdata" Type="http://schemas.openxmlformats.org/officeDocument/2006/relationships/font"/><Relationship Id="rId66" Target="fonts/font66.fntdata" Type="http://schemas.openxmlformats.org/officeDocument/2006/relationships/font"/><Relationship Id="rId67" Target="fonts/font67.fntdata" Type="http://schemas.openxmlformats.org/officeDocument/2006/relationships/font"/><Relationship Id="rId68" Target="fonts/font68.fntdata" Type="http://schemas.openxmlformats.org/officeDocument/2006/relationships/font"/><Relationship Id="rId69" Target="fonts/font69.fntdata" Type="http://schemas.openxmlformats.org/officeDocument/2006/relationships/font"/><Relationship Id="rId7" Target="fonts/font7.fntdata" Type="http://schemas.openxmlformats.org/officeDocument/2006/relationships/font"/><Relationship Id="rId70" Target="fonts/font70.fntdata" Type="http://schemas.openxmlformats.org/officeDocument/2006/relationships/font"/><Relationship Id="rId71" Target="fonts/font71.fntdata" Type="http://schemas.openxmlformats.org/officeDocument/2006/relationships/font"/><Relationship Id="rId72" Target="fonts/font72.fntdata" Type="http://schemas.openxmlformats.org/officeDocument/2006/relationships/font"/><Relationship Id="rId73" Target="fonts/font73.fntdata" Type="http://schemas.openxmlformats.org/officeDocument/2006/relationships/font"/><Relationship Id="rId74" Target="fonts/font74.fntdata" Type="http://schemas.openxmlformats.org/officeDocument/2006/relationships/font"/><Relationship Id="rId75" Target="slides/slide1.xml" Type="http://schemas.openxmlformats.org/officeDocument/2006/relationships/slide"/><Relationship Id="rId76" Target="slides/slide2.xml" Type="http://schemas.openxmlformats.org/officeDocument/2006/relationships/slide"/><Relationship Id="rId77" Target="slides/slide3.xml" Type="http://schemas.openxmlformats.org/officeDocument/2006/relationships/slide"/><Relationship Id="rId78" Target="slides/slide4.xml" Type="http://schemas.openxmlformats.org/officeDocument/2006/relationships/slide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2" Target="../media/image1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2.png" Type="http://schemas.openxmlformats.org/officeDocument/2006/relationships/image"/><Relationship Id="rId6" Target="../media/image13.png" Type="http://schemas.openxmlformats.org/officeDocument/2006/relationships/image"/><Relationship Id="rId7" Target="../media/image14.jpeg" Type="http://schemas.openxmlformats.org/officeDocument/2006/relationships/image"/><Relationship Id="rId8" Target="../media/image15.jpeg" Type="http://schemas.openxmlformats.org/officeDocument/2006/relationships/image"/><Relationship Id="rId9" Target="../media/image16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13.png" Type="http://schemas.openxmlformats.org/officeDocument/2006/relationships/image"/><Relationship Id="rId5" Target="../media/image18.jpeg" Type="http://schemas.openxmlformats.org/officeDocument/2006/relationships/image"/><Relationship Id="rId6" Target="../media/image19.png" Type="http://schemas.openxmlformats.org/officeDocument/2006/relationships/image"/><Relationship Id="rId7" Target="../media/image20.png" Type="http://schemas.openxmlformats.org/officeDocument/2006/relationships/image"/><Relationship Id="rId8" Target="../media/image21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svg" Type="http://schemas.openxmlformats.org/officeDocument/2006/relationships/image"/><Relationship Id="rId11" Target="../media/image28.png" Type="http://schemas.openxmlformats.org/officeDocument/2006/relationships/image"/><Relationship Id="rId12" Target="../media/image29.png" Type="http://schemas.openxmlformats.org/officeDocument/2006/relationships/image"/><Relationship Id="rId13" Target="../media/image30.svg" Type="http://schemas.openxmlformats.org/officeDocument/2006/relationships/image"/><Relationship Id="rId14" Target="../media/image31.png" Type="http://schemas.openxmlformats.org/officeDocument/2006/relationships/image"/><Relationship Id="rId15" Target="../media/image32.svg" Type="http://schemas.openxmlformats.org/officeDocument/2006/relationships/image"/><Relationship Id="rId16" Target="../media/image33.png" Type="http://schemas.openxmlformats.org/officeDocument/2006/relationships/image"/><Relationship Id="rId17" Target="../media/image34.svg" Type="http://schemas.openxmlformats.org/officeDocument/2006/relationships/image"/><Relationship Id="rId18" Target="../media/image35.png" Type="http://schemas.openxmlformats.org/officeDocument/2006/relationships/image"/><Relationship Id="rId19" Target="../media/image36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13.png" Type="http://schemas.openxmlformats.org/officeDocument/2006/relationships/image"/><Relationship Id="rId5" Target="../media/image22.png" Type="http://schemas.openxmlformats.org/officeDocument/2006/relationships/image"/><Relationship Id="rId6" Target="../media/image23.svg" Type="http://schemas.openxmlformats.org/officeDocument/2006/relationships/image"/><Relationship Id="rId7" Target="../media/image24.png" Type="http://schemas.openxmlformats.org/officeDocument/2006/relationships/image"/><Relationship Id="rId8" Target="../media/image25.svg" Type="http://schemas.openxmlformats.org/officeDocument/2006/relationships/image"/><Relationship Id="rId9" Target="../media/image2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058072" y="1295137"/>
            <a:ext cx="14171857" cy="7638806"/>
            <a:chOff x="0" y="0"/>
            <a:chExt cx="18895809" cy="1018507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402745"/>
              <a:ext cx="18895809" cy="9782330"/>
            </a:xfrm>
            <a:custGeom>
              <a:avLst/>
              <a:gdLst/>
              <a:ahLst/>
              <a:cxnLst/>
              <a:rect r="r" b="b" t="t" l="l"/>
              <a:pathLst>
                <a:path h="9782330" w="18895809">
                  <a:moveTo>
                    <a:pt x="0" y="0"/>
                  </a:moveTo>
                  <a:lnTo>
                    <a:pt x="18895809" y="0"/>
                  </a:lnTo>
                  <a:lnTo>
                    <a:pt x="18895809" y="9782329"/>
                  </a:lnTo>
                  <a:lnTo>
                    <a:pt x="0" y="97823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5190" r="0" b="-42337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1838892">
              <a:off x="16129734" y="305914"/>
              <a:ext cx="1617713" cy="1523591"/>
            </a:xfrm>
            <a:custGeom>
              <a:avLst/>
              <a:gdLst/>
              <a:ahLst/>
              <a:cxnLst/>
              <a:rect r="r" b="b" t="t" l="l"/>
              <a:pathLst>
                <a:path h="1523591" w="1617713">
                  <a:moveTo>
                    <a:pt x="0" y="0"/>
                  </a:moveTo>
                  <a:lnTo>
                    <a:pt x="1617713" y="0"/>
                  </a:lnTo>
                  <a:lnTo>
                    <a:pt x="1617713" y="1523592"/>
                  </a:lnTo>
                  <a:lnTo>
                    <a:pt x="0" y="1523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-4388606">
            <a:off x="4539085" y="2291686"/>
            <a:ext cx="818791" cy="908506"/>
          </a:xfrm>
          <a:custGeom>
            <a:avLst/>
            <a:gdLst/>
            <a:ahLst/>
            <a:cxnLst/>
            <a:rect r="r" b="b" t="t" l="l"/>
            <a:pathLst>
              <a:path h="908506" w="818791">
                <a:moveTo>
                  <a:pt x="0" y="0"/>
                </a:moveTo>
                <a:lnTo>
                  <a:pt x="818791" y="0"/>
                </a:lnTo>
                <a:lnTo>
                  <a:pt x="818791" y="908506"/>
                </a:lnTo>
                <a:lnTo>
                  <a:pt x="0" y="9085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531315" y="6145889"/>
            <a:ext cx="2194959" cy="2788054"/>
          </a:xfrm>
          <a:custGeom>
            <a:avLst/>
            <a:gdLst/>
            <a:ahLst/>
            <a:cxnLst/>
            <a:rect r="r" b="b" t="t" l="l"/>
            <a:pathLst>
              <a:path h="2788054" w="2194959">
                <a:moveTo>
                  <a:pt x="0" y="0"/>
                </a:moveTo>
                <a:lnTo>
                  <a:pt x="2194959" y="0"/>
                </a:lnTo>
                <a:lnTo>
                  <a:pt x="2194959" y="2788054"/>
                </a:lnTo>
                <a:lnTo>
                  <a:pt x="0" y="27880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4183691">
            <a:off x="-441012" y="383612"/>
            <a:ext cx="3883048" cy="3049957"/>
          </a:xfrm>
          <a:custGeom>
            <a:avLst/>
            <a:gdLst/>
            <a:ahLst/>
            <a:cxnLst/>
            <a:rect r="r" b="b" t="t" l="l"/>
            <a:pathLst>
              <a:path h="3049957" w="3883048">
                <a:moveTo>
                  <a:pt x="0" y="0"/>
                </a:moveTo>
                <a:lnTo>
                  <a:pt x="3883047" y="0"/>
                </a:lnTo>
                <a:lnTo>
                  <a:pt x="3883047" y="3049957"/>
                </a:lnTo>
                <a:lnTo>
                  <a:pt x="0" y="30499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845426" y="6435761"/>
            <a:ext cx="2249942" cy="3033010"/>
          </a:xfrm>
          <a:custGeom>
            <a:avLst/>
            <a:gdLst/>
            <a:ahLst/>
            <a:cxnLst/>
            <a:rect r="r" b="b" t="t" l="l"/>
            <a:pathLst>
              <a:path h="3033010" w="2249942">
                <a:moveTo>
                  <a:pt x="0" y="0"/>
                </a:moveTo>
                <a:lnTo>
                  <a:pt x="2249942" y="0"/>
                </a:lnTo>
                <a:lnTo>
                  <a:pt x="2249942" y="3033010"/>
                </a:lnTo>
                <a:lnTo>
                  <a:pt x="0" y="30330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095368" y="6586251"/>
            <a:ext cx="10474422" cy="1366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8"/>
              </a:lnSpc>
            </a:pPr>
            <a:r>
              <a:rPr lang="en-US" sz="2531" spc="106">
                <a:solidFill>
                  <a:srgbClr val="000000"/>
                </a:solidFill>
                <a:latin typeface="Marykate"/>
              </a:rPr>
              <a:t>RENDERE LA SCUOLA POLO CIVICO, CENTRO DI AGGREGAZIONE QUOTIDIANA PER IL TERRITORIO, LUOGO DI FORMAZIONE, DI CULTURA, DI PRESIDIO, DI INCONTRO DELLE DIVERSITÀ E DI SOLIDARIETÀ OLTRE LA TRADIZIONALE FUNZIONE ISTITUZIONALE DI ISTRUZIONE.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682497" y="4906682"/>
            <a:ext cx="12923007" cy="946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5500" spc="27">
                <a:solidFill>
                  <a:srgbClr val="000000"/>
                </a:solidFill>
                <a:latin typeface="Marykate"/>
              </a:rPr>
              <a:t>LISTA 1 " PER UNA SCUOLA </a:t>
            </a:r>
            <a:r>
              <a:rPr lang="en-US" sz="5500" spc="27">
                <a:solidFill>
                  <a:srgbClr val="000000"/>
                </a:solidFill>
                <a:latin typeface="Marykate"/>
              </a:rPr>
              <a:t>APERTA E PARTECIPATA"</a:t>
            </a:r>
            <a:r>
              <a:rPr lang="en-US" sz="5500" spc="27">
                <a:solidFill>
                  <a:srgbClr val="000000"/>
                </a:solidFill>
                <a:latin typeface="Marykate"/>
              </a:rPr>
              <a:t>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603720" y="3891826"/>
            <a:ext cx="10525706" cy="834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arykate"/>
              </a:rPr>
              <a:t>domenica 27 novembre, ore 8 - 12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arykate"/>
              </a:rPr>
              <a:t>lunedì 28 novembre, ore 8 -13,30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111676" y="2136686"/>
            <a:ext cx="11713744" cy="1536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Advent Pro Bold"/>
              </a:rPr>
              <a:t>IIS BELLUZZI  FIORAVANTI </a:t>
            </a:r>
          </a:p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Advent Pro Bold"/>
              </a:rPr>
              <a:t>Elezioni per il consiglio d'istituto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788375">
            <a:off x="12741006" y="4019386"/>
            <a:ext cx="134691" cy="149449"/>
          </a:xfrm>
          <a:custGeom>
            <a:avLst/>
            <a:gdLst/>
            <a:ahLst/>
            <a:cxnLst/>
            <a:rect r="r" b="b" t="t" l="l"/>
            <a:pathLst>
              <a:path h="149449" w="134691">
                <a:moveTo>
                  <a:pt x="0" y="0"/>
                </a:moveTo>
                <a:lnTo>
                  <a:pt x="134691" y="0"/>
                </a:lnTo>
                <a:lnTo>
                  <a:pt x="134691" y="149449"/>
                </a:lnTo>
                <a:lnTo>
                  <a:pt x="0" y="1494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409891" y="-602310"/>
            <a:ext cx="8003785" cy="3396712"/>
            <a:chOff x="0" y="0"/>
            <a:chExt cx="10671714" cy="4528949"/>
          </a:xfrm>
        </p:grpSpPr>
        <p:sp>
          <p:nvSpPr>
            <p:cNvPr name="Freeform 5" id="5"/>
            <p:cNvSpPr/>
            <p:nvPr/>
          </p:nvSpPr>
          <p:spPr>
            <a:xfrm flipH="false" flipV="false" rot="-78066">
              <a:off x="1340288" y="1203407"/>
              <a:ext cx="8420231" cy="2278268"/>
            </a:xfrm>
            <a:custGeom>
              <a:avLst/>
              <a:gdLst/>
              <a:ahLst/>
              <a:cxnLst/>
              <a:rect r="r" b="b" t="t" l="l"/>
              <a:pathLst>
                <a:path h="2278268" w="8420231">
                  <a:moveTo>
                    <a:pt x="0" y="0"/>
                  </a:moveTo>
                  <a:lnTo>
                    <a:pt x="8420231" y="0"/>
                  </a:lnTo>
                  <a:lnTo>
                    <a:pt x="8420231" y="2278269"/>
                  </a:lnTo>
                  <a:lnTo>
                    <a:pt x="0" y="2278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3682" t="-48089" r="-2423" b="-179646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3029350">
              <a:off x="7756171" y="893672"/>
              <a:ext cx="2940223" cy="1322380"/>
            </a:xfrm>
            <a:custGeom>
              <a:avLst/>
              <a:gdLst/>
              <a:ahLst/>
              <a:cxnLst/>
              <a:rect r="r" b="b" t="t" l="l"/>
              <a:pathLst>
                <a:path h="1322380" w="2940223">
                  <a:moveTo>
                    <a:pt x="0" y="0"/>
                  </a:moveTo>
                  <a:lnTo>
                    <a:pt x="2940223" y="0"/>
                  </a:lnTo>
                  <a:lnTo>
                    <a:pt x="2940223" y="1322380"/>
                  </a:lnTo>
                  <a:lnTo>
                    <a:pt x="0" y="132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2700000">
              <a:off x="36946" y="2360701"/>
              <a:ext cx="2940223" cy="1322380"/>
            </a:xfrm>
            <a:custGeom>
              <a:avLst/>
              <a:gdLst/>
              <a:ahLst/>
              <a:cxnLst/>
              <a:rect r="r" b="b" t="t" l="l"/>
              <a:pathLst>
                <a:path h="1322380" w="2940223">
                  <a:moveTo>
                    <a:pt x="0" y="0"/>
                  </a:moveTo>
                  <a:lnTo>
                    <a:pt x="2940223" y="0"/>
                  </a:lnTo>
                  <a:lnTo>
                    <a:pt x="2940223" y="1322380"/>
                  </a:lnTo>
                  <a:lnTo>
                    <a:pt x="0" y="132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5602386" y="3618149"/>
            <a:ext cx="3062666" cy="3050703"/>
            <a:chOff x="0" y="0"/>
            <a:chExt cx="6502400" cy="6477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-23042" y="119185"/>
              <a:ext cx="6542159" cy="6244242"/>
            </a:xfrm>
            <a:custGeom>
              <a:avLst/>
              <a:gdLst/>
              <a:ahLst/>
              <a:cxnLst/>
              <a:rect r="r" b="b" t="t" l="l"/>
              <a:pathLst>
                <a:path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7"/>
              <a:stretch>
                <a:fillRect l="-43426" t="-77143" r="-44987" b="-75199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9952490" y="3559683"/>
            <a:ext cx="3180055" cy="3167633"/>
            <a:chOff x="0" y="0"/>
            <a:chExt cx="6502400" cy="6477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-23042" y="119185"/>
              <a:ext cx="6542159" cy="6244242"/>
            </a:xfrm>
            <a:custGeom>
              <a:avLst/>
              <a:gdLst/>
              <a:ahLst/>
              <a:cxnLst/>
              <a:rect r="r" b="b" t="t" l="l"/>
              <a:pathLst>
                <a:path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8"/>
              <a:stretch>
                <a:fillRect l="223" t="-2184" r="223" b="-2184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1201425" y="3660446"/>
            <a:ext cx="3078898" cy="3066871"/>
            <a:chOff x="0" y="0"/>
            <a:chExt cx="6502400" cy="6477000"/>
          </a:xfrm>
        </p:grpSpPr>
        <p:sp>
          <p:nvSpPr>
            <p:cNvPr name="Freeform 15" id="15"/>
            <p:cNvSpPr/>
            <p:nvPr/>
          </p:nvSpPr>
          <p:spPr>
            <a:xfrm flipH="false" flipV="false" rot="-167999">
              <a:off x="-48256" y="68349"/>
              <a:ext cx="6592588" cy="6345914"/>
            </a:xfrm>
            <a:custGeom>
              <a:avLst/>
              <a:gdLst/>
              <a:ahLst/>
              <a:cxnLst/>
              <a:rect r="r" b="b" t="t" l="l"/>
              <a:pathLst>
                <a:path h="6345914" w="6592588">
                  <a:moveTo>
                    <a:pt x="3448565" y="59553"/>
                  </a:moveTo>
                  <a:cubicBezTo>
                    <a:pt x="2333179" y="0"/>
                    <a:pt x="1271185" y="541795"/>
                    <a:pt x="664712" y="1479783"/>
                  </a:cubicBezTo>
                  <a:cubicBezTo>
                    <a:pt x="58239" y="2417771"/>
                    <a:pt x="0" y="3608561"/>
                    <a:pt x="512047" y="4601254"/>
                  </a:cubicBezTo>
                  <a:cubicBezTo>
                    <a:pt x="1024093" y="5593947"/>
                    <a:pt x="2028150" y="6236788"/>
                    <a:pt x="3144023" y="6286362"/>
                  </a:cubicBezTo>
                  <a:cubicBezTo>
                    <a:pt x="4259408" y="6345915"/>
                    <a:pt x="5321403" y="5804120"/>
                    <a:pt x="5927876" y="4866133"/>
                  </a:cubicBezTo>
                  <a:cubicBezTo>
                    <a:pt x="6534349" y="3928145"/>
                    <a:pt x="6592588" y="2737354"/>
                    <a:pt x="6080541" y="1744661"/>
                  </a:cubicBezTo>
                  <a:cubicBezTo>
                    <a:pt x="5568494" y="751969"/>
                    <a:pt x="4564438" y="109127"/>
                    <a:pt x="3448565" y="59553"/>
                  </a:cubicBezTo>
                  <a:close/>
                </a:path>
              </a:pathLst>
            </a:custGeom>
            <a:blipFill>
              <a:blip r:embed="rId9"/>
              <a:stretch>
                <a:fillRect l="-2149" t="-25889" r="-2149" b="-25889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14424490" y="3559683"/>
            <a:ext cx="3180055" cy="3167633"/>
            <a:chOff x="0" y="0"/>
            <a:chExt cx="6502400" cy="6477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-23042" y="119185"/>
              <a:ext cx="6542159" cy="6244242"/>
            </a:xfrm>
            <a:custGeom>
              <a:avLst/>
              <a:gdLst/>
              <a:ahLst/>
              <a:cxnLst/>
              <a:rect r="r" b="b" t="t" l="l"/>
              <a:pathLst>
                <a:path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10"/>
              <a:stretch>
                <a:fillRect l="-39340" t="-551" r="-27813" b="-110424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626612" y="6891675"/>
            <a:ext cx="4228523" cy="755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Advent Pro Bold"/>
              </a:rPr>
              <a:t>Federico Mattioli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777859" y="6891675"/>
            <a:ext cx="3905128" cy="755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Advent Pro Bold"/>
              </a:rPr>
              <a:t>Cinzia Marchetti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10719" y="2444977"/>
            <a:ext cx="4111117" cy="1109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Satisfy"/>
              </a:rPr>
              <a:t>4^ - Chimica, Materiali e Biotecnologie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498746" y="2411432"/>
            <a:ext cx="4087544" cy="1109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Satisfy"/>
              </a:rPr>
              <a:t>4^ Meccanica, Meccatronica ed Energia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53688" y="288325"/>
            <a:ext cx="6205209" cy="1443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759"/>
              </a:lnSpc>
              <a:spcBef>
                <a:spcPct val="0"/>
              </a:spcBef>
            </a:pPr>
            <a:r>
              <a:rPr lang="en-US" sz="8399">
                <a:solidFill>
                  <a:srgbClr val="000000"/>
                </a:solidFill>
                <a:latin typeface="Marykate"/>
              </a:rPr>
              <a:t>I CANDIDATI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351330" y="6891675"/>
            <a:ext cx="4140779" cy="1536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Advent Pro Bold"/>
              </a:rPr>
              <a:t>Berardino Derario detto Dino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351330" y="2411432"/>
            <a:ext cx="3507360" cy="1109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Satisfy"/>
              </a:rPr>
              <a:t>3^ Informatica e Telecomunicazioni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3964060" y="6891675"/>
            <a:ext cx="3870789" cy="755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Advent Pro Bold"/>
              </a:rPr>
              <a:t>Kamran Sirhindi</a:t>
            </a:r>
            <a:r>
              <a:rPr lang="en-US" sz="4400">
                <a:solidFill>
                  <a:srgbClr val="000000"/>
                </a:solidFill>
                <a:latin typeface="Advent Pro Bold"/>
              </a:rPr>
              <a:t> 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865160" y="2411432"/>
            <a:ext cx="3969689" cy="1109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Satisfy"/>
              </a:rPr>
              <a:t>1^ - Chimica, Materiali e Biotecnologie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626612" y="7661427"/>
            <a:ext cx="4195224" cy="2352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Yanonne Kaffeesatz"/>
              </a:rPr>
              <a:t>Nutro da anni la passione per la partecipazione al mondo della Scuola perché credo che su questa si fondino la nostra società e il nostro futuro e non ci sia posto migliore dove investire il proprio tempo, per i nostri figli ma anche per noi. Sarei felice di mettere a disposizione l’esperienza acquisita nei passati 11 anni di Consiglio di Istituto anche per questi ultimi anni.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9916818" y="7657828"/>
            <a:ext cx="3538605" cy="1685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Yanonne Kaffeesatz"/>
              </a:rPr>
              <a:t>Vorrei una scuola capace di garantire ai nostri figli una crescita ed una istruzione di qualità, in grado di coinvolgerli e di valorizzarli: una preziosa alleata delle famiglie. </a:t>
            </a:r>
          </a:p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Yanonne Kaffeesatz"/>
              </a:rPr>
              <a:t>Già membro del CdI in scadenza.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5602386" y="8602072"/>
            <a:ext cx="3538605" cy="1063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Yanonne Kaffeesatz"/>
              </a:rPr>
              <a:t>Vorrei una scuola innovativa, inclusiva e capace di formare cittadini consapevoli. </a:t>
            </a:r>
          </a:p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Yanonne Kaffeesatz"/>
              </a:rPr>
              <a:t>Già membro del CdI in scadenza.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4130152" y="7667353"/>
            <a:ext cx="3538605" cy="1063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Yanonne Kaffeesatz"/>
              </a:rPr>
              <a:t>Vorrei una scuola con una didattica sempre al passo con i cambiamenti e progressi nel mondo del lavoro e nella nostra società.</a:t>
            </a:r>
          </a:p>
        </p:txBody>
      </p:sp>
    </p:spTree>
  </p:cSld>
  <p:clrMapOvr>
    <a:masterClrMapping/>
  </p:clrMapOvr>
  <p:transition spd="slow">
    <p:push dir="l"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7179" y="-616778"/>
            <a:ext cx="8003785" cy="3396712"/>
            <a:chOff x="0" y="0"/>
            <a:chExt cx="10671714" cy="4528949"/>
          </a:xfrm>
        </p:grpSpPr>
        <p:sp>
          <p:nvSpPr>
            <p:cNvPr name="Freeform 4" id="4"/>
            <p:cNvSpPr/>
            <p:nvPr/>
          </p:nvSpPr>
          <p:spPr>
            <a:xfrm flipH="false" flipV="false" rot="-78066">
              <a:off x="1340288" y="1203407"/>
              <a:ext cx="8420231" cy="2278268"/>
            </a:xfrm>
            <a:custGeom>
              <a:avLst/>
              <a:gdLst/>
              <a:ahLst/>
              <a:cxnLst/>
              <a:rect r="r" b="b" t="t" l="l"/>
              <a:pathLst>
                <a:path h="2278268" w="8420231">
                  <a:moveTo>
                    <a:pt x="0" y="0"/>
                  </a:moveTo>
                  <a:lnTo>
                    <a:pt x="8420231" y="0"/>
                  </a:lnTo>
                  <a:lnTo>
                    <a:pt x="8420231" y="2278269"/>
                  </a:lnTo>
                  <a:lnTo>
                    <a:pt x="0" y="2278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682" t="-48089" r="-2423" b="-179646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3029350">
              <a:off x="7756171" y="893672"/>
              <a:ext cx="2940223" cy="1322380"/>
            </a:xfrm>
            <a:custGeom>
              <a:avLst/>
              <a:gdLst/>
              <a:ahLst/>
              <a:cxnLst/>
              <a:rect r="r" b="b" t="t" l="l"/>
              <a:pathLst>
                <a:path h="1322380" w="2940223">
                  <a:moveTo>
                    <a:pt x="0" y="0"/>
                  </a:moveTo>
                  <a:lnTo>
                    <a:pt x="2940223" y="0"/>
                  </a:lnTo>
                  <a:lnTo>
                    <a:pt x="2940223" y="1322380"/>
                  </a:lnTo>
                  <a:lnTo>
                    <a:pt x="0" y="132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2700000">
              <a:off x="36946" y="2360701"/>
              <a:ext cx="2940223" cy="1322380"/>
            </a:xfrm>
            <a:custGeom>
              <a:avLst/>
              <a:gdLst/>
              <a:ahLst/>
              <a:cxnLst/>
              <a:rect r="r" b="b" t="t" l="l"/>
              <a:pathLst>
                <a:path h="1322380" w="2940223">
                  <a:moveTo>
                    <a:pt x="0" y="0"/>
                  </a:moveTo>
                  <a:lnTo>
                    <a:pt x="2940223" y="0"/>
                  </a:lnTo>
                  <a:lnTo>
                    <a:pt x="2940223" y="1322380"/>
                  </a:lnTo>
                  <a:lnTo>
                    <a:pt x="0" y="132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3952884" y="3559683"/>
            <a:ext cx="3180055" cy="3167633"/>
            <a:chOff x="0" y="0"/>
            <a:chExt cx="6502400" cy="6477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23042" y="119185"/>
              <a:ext cx="6542159" cy="6244242"/>
            </a:xfrm>
            <a:custGeom>
              <a:avLst/>
              <a:gdLst/>
              <a:ahLst/>
              <a:cxnLst/>
              <a:rect r="r" b="b" t="t" l="l"/>
              <a:pathLst>
                <a:path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223" t="0" r="223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9758813" y="3559683"/>
            <a:ext cx="3180055" cy="3167633"/>
            <a:chOff x="0" y="0"/>
            <a:chExt cx="6502400" cy="6477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-23042" y="119185"/>
              <a:ext cx="6542159" cy="6244242"/>
            </a:xfrm>
            <a:custGeom>
              <a:avLst/>
              <a:gdLst/>
              <a:ahLst/>
              <a:cxnLst/>
              <a:rect r="r" b="b" t="t" l="l"/>
              <a:pathLst>
                <a:path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6"/>
              <a:stretch>
                <a:fillRect l="223" t="-23305" r="223" b="-23305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1174251" y="3559683"/>
            <a:ext cx="3180055" cy="3167633"/>
            <a:chOff x="0" y="0"/>
            <a:chExt cx="6502400" cy="6477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-23042" y="119185"/>
              <a:ext cx="6542159" cy="6244242"/>
            </a:xfrm>
            <a:custGeom>
              <a:avLst/>
              <a:gdLst/>
              <a:ahLst/>
              <a:cxnLst/>
              <a:rect r="r" b="b" t="t" l="l"/>
              <a:pathLst>
                <a:path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7"/>
              <a:stretch>
                <a:fillRect l="223" t="-19999" r="223" b="-19999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5564742" y="3559683"/>
            <a:ext cx="3180055" cy="3167633"/>
            <a:chOff x="0" y="0"/>
            <a:chExt cx="6502400" cy="64770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-23042" y="119185"/>
              <a:ext cx="6542159" cy="6244242"/>
            </a:xfrm>
            <a:custGeom>
              <a:avLst/>
              <a:gdLst/>
              <a:ahLst/>
              <a:cxnLst/>
              <a:rect r="r" b="b" t="t" l="l"/>
              <a:pathLst>
                <a:path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8"/>
              <a:stretch>
                <a:fillRect l="223" t="0" r="223" b="-13558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975786" y="6922022"/>
            <a:ext cx="3749919" cy="755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Advent Pro Bold"/>
              </a:rPr>
              <a:t>Barbara Franchi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725706" y="6922022"/>
            <a:ext cx="5033107" cy="755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Advent Pro Bold"/>
              </a:rPr>
              <a:t>Clarissa Dondi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31938" y="2475323"/>
            <a:ext cx="4464682" cy="1109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Satisfy"/>
              </a:rPr>
              <a:t>3^ Chimica, Materiali e Biotecnologie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459451" y="2411389"/>
            <a:ext cx="3565616" cy="1109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Satisfy"/>
              </a:rPr>
              <a:t>3^ Informatica e Telecomunicazioni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37051" y="220979"/>
            <a:ext cx="6205209" cy="1443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759"/>
              </a:lnSpc>
              <a:spcBef>
                <a:spcPct val="0"/>
              </a:spcBef>
            </a:pPr>
            <a:r>
              <a:rPr lang="en-US" sz="8399">
                <a:solidFill>
                  <a:srgbClr val="000000"/>
                </a:solidFill>
                <a:latin typeface="Marykate"/>
              </a:rPr>
              <a:t>I CANDIDATI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639320" y="6922022"/>
            <a:ext cx="3503779" cy="755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Advent Pro Bold"/>
              </a:rPr>
              <a:t>Anna Zurla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314878" y="2313398"/>
            <a:ext cx="4067925" cy="1109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Satisfy"/>
              </a:rPr>
              <a:t>3^ Meccanica, Meccatronica ed Energia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952884" y="6873026"/>
            <a:ext cx="3538605" cy="755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Advent Pro Bold"/>
              </a:rPr>
              <a:t>Ruggero Costa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3777905" y="2313398"/>
            <a:ext cx="3476716" cy="1109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Satisfy"/>
              </a:rPr>
              <a:t>3^ Informatica e Telecomunicazioni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81443" y="7877061"/>
            <a:ext cx="3538605" cy="1416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Yanonne Kaffeesatz"/>
              </a:rPr>
              <a:t>Vorrei che la scuola fosse un  posto dove i nostri figli possano prepararsi a diventare adulti e che a distanza di anni ricordino con nostalgia.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5385467" y="7877061"/>
            <a:ext cx="3538605" cy="1063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Yanonne Kaffeesatz"/>
              </a:rPr>
              <a:t>Vorrei che la scuola fosse un punto di riferimento per ragazzi e ragazze nel loro percorso di crescita.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9639320" y="7877061"/>
            <a:ext cx="3925842" cy="2120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Yanonne Kaffeesatz"/>
              </a:rPr>
              <a:t>Vorrei che la scuola dei nostri figli fosse, per loro, un </a:t>
            </a:r>
            <a:r>
              <a:rPr lang="en-US" sz="1999">
                <a:solidFill>
                  <a:srgbClr val="000000"/>
                </a:solidFill>
                <a:latin typeface="Yanonne Kaffeesatz"/>
              </a:rPr>
              <a:t>luogo piacevole dove imparare cose nuove.</a:t>
            </a:r>
          </a:p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Yanonne Kaffeesatz"/>
              </a:rPr>
              <a:t>Per me, come genitore, vorrei che la scuola fosse un luogo dove le occasioni di condivisione siano la normalità e non collegate esclusivamente ad eventi urgenti.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3952884" y="7877061"/>
            <a:ext cx="3538605" cy="1416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Yanonne Kaffeesatz"/>
              </a:rPr>
              <a:t>Vorrei una scuola che porti i nostri ragazzi a diventare adulti responsabili e coinvolti nella realtà che li circonda.</a:t>
            </a:r>
          </a:p>
          <a:p>
            <a:pPr algn="ctr">
              <a:lnSpc>
                <a:spcPts val="2799"/>
              </a:lnSpc>
            </a:pPr>
          </a:p>
        </p:txBody>
      </p:sp>
    </p:spTree>
  </p:cSld>
  <p:clrMapOvr>
    <a:masterClrMapping/>
  </p:clrMapOvr>
  <p:transition spd="fast">
    <p:push dir="l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81151" y="-540895"/>
            <a:ext cx="8003785" cy="3396712"/>
            <a:chOff x="0" y="0"/>
            <a:chExt cx="10671714" cy="4528949"/>
          </a:xfrm>
        </p:grpSpPr>
        <p:sp>
          <p:nvSpPr>
            <p:cNvPr name="Freeform 4" id="4"/>
            <p:cNvSpPr/>
            <p:nvPr/>
          </p:nvSpPr>
          <p:spPr>
            <a:xfrm flipH="false" flipV="false" rot="-78066">
              <a:off x="1340288" y="1203407"/>
              <a:ext cx="8420231" cy="2278268"/>
            </a:xfrm>
            <a:custGeom>
              <a:avLst/>
              <a:gdLst/>
              <a:ahLst/>
              <a:cxnLst/>
              <a:rect r="r" b="b" t="t" l="l"/>
              <a:pathLst>
                <a:path h="2278268" w="8420231">
                  <a:moveTo>
                    <a:pt x="0" y="0"/>
                  </a:moveTo>
                  <a:lnTo>
                    <a:pt x="8420231" y="0"/>
                  </a:lnTo>
                  <a:lnTo>
                    <a:pt x="8420231" y="2278269"/>
                  </a:lnTo>
                  <a:lnTo>
                    <a:pt x="0" y="2278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682" t="-48089" r="-2423" b="-179646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3029350">
              <a:off x="7756171" y="893672"/>
              <a:ext cx="2940223" cy="1322380"/>
            </a:xfrm>
            <a:custGeom>
              <a:avLst/>
              <a:gdLst/>
              <a:ahLst/>
              <a:cxnLst/>
              <a:rect r="r" b="b" t="t" l="l"/>
              <a:pathLst>
                <a:path h="1322380" w="2940223">
                  <a:moveTo>
                    <a:pt x="0" y="0"/>
                  </a:moveTo>
                  <a:lnTo>
                    <a:pt x="2940223" y="0"/>
                  </a:lnTo>
                  <a:lnTo>
                    <a:pt x="2940223" y="1322380"/>
                  </a:lnTo>
                  <a:lnTo>
                    <a:pt x="0" y="132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2700000">
              <a:off x="36946" y="2360701"/>
              <a:ext cx="2940223" cy="1322380"/>
            </a:xfrm>
            <a:custGeom>
              <a:avLst/>
              <a:gdLst/>
              <a:ahLst/>
              <a:cxnLst/>
              <a:rect r="r" b="b" t="t" l="l"/>
              <a:pathLst>
                <a:path h="1322380" w="2940223">
                  <a:moveTo>
                    <a:pt x="0" y="0"/>
                  </a:moveTo>
                  <a:lnTo>
                    <a:pt x="2940223" y="0"/>
                  </a:lnTo>
                  <a:lnTo>
                    <a:pt x="2940223" y="1322380"/>
                  </a:lnTo>
                  <a:lnTo>
                    <a:pt x="0" y="132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8102617" y="5107484"/>
            <a:ext cx="8882873" cy="4719026"/>
          </a:xfrm>
          <a:custGeom>
            <a:avLst/>
            <a:gdLst/>
            <a:ahLst/>
            <a:cxnLst/>
            <a:rect r="r" b="b" t="t" l="l"/>
            <a:pathLst>
              <a:path h="4719026" w="8882873">
                <a:moveTo>
                  <a:pt x="0" y="0"/>
                </a:moveTo>
                <a:lnTo>
                  <a:pt x="8882873" y="0"/>
                </a:lnTo>
                <a:lnTo>
                  <a:pt x="8882873" y="4719026"/>
                </a:lnTo>
                <a:lnTo>
                  <a:pt x="0" y="47190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102617" y="1690922"/>
            <a:ext cx="8882873" cy="4719026"/>
          </a:xfrm>
          <a:custGeom>
            <a:avLst/>
            <a:gdLst/>
            <a:ahLst/>
            <a:cxnLst/>
            <a:rect r="r" b="b" t="t" l="l"/>
            <a:pathLst>
              <a:path h="4719026" w="8882873">
                <a:moveTo>
                  <a:pt x="0" y="0"/>
                </a:moveTo>
                <a:lnTo>
                  <a:pt x="8882873" y="0"/>
                </a:lnTo>
                <a:lnTo>
                  <a:pt x="8882873" y="4719027"/>
                </a:lnTo>
                <a:lnTo>
                  <a:pt x="0" y="47190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603624" y="2645911"/>
            <a:ext cx="7852101" cy="2621226"/>
          </a:xfrm>
          <a:custGeom>
            <a:avLst/>
            <a:gdLst/>
            <a:ahLst/>
            <a:cxnLst/>
            <a:rect r="r" b="b" t="t" l="l"/>
            <a:pathLst>
              <a:path h="2621226" w="7852101">
                <a:moveTo>
                  <a:pt x="0" y="0"/>
                </a:moveTo>
                <a:lnTo>
                  <a:pt x="7852100" y="0"/>
                </a:lnTo>
                <a:lnTo>
                  <a:pt x="7852100" y="2621226"/>
                </a:lnTo>
                <a:lnTo>
                  <a:pt x="0" y="2621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038838" y="3184226"/>
            <a:ext cx="316087" cy="316087"/>
          </a:xfrm>
          <a:custGeom>
            <a:avLst/>
            <a:gdLst/>
            <a:ahLst/>
            <a:cxnLst/>
            <a:rect r="r" b="b" t="t" l="l"/>
            <a:pathLst>
              <a:path h="316087" w="316087">
                <a:moveTo>
                  <a:pt x="0" y="0"/>
                </a:moveTo>
                <a:lnTo>
                  <a:pt x="316087" y="0"/>
                </a:lnTo>
                <a:lnTo>
                  <a:pt x="316087" y="316087"/>
                </a:lnTo>
                <a:lnTo>
                  <a:pt x="0" y="3160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038838" y="3714000"/>
            <a:ext cx="316087" cy="316087"/>
          </a:xfrm>
          <a:custGeom>
            <a:avLst/>
            <a:gdLst/>
            <a:ahLst/>
            <a:cxnLst/>
            <a:rect r="r" b="b" t="t" l="l"/>
            <a:pathLst>
              <a:path h="316087" w="316087">
                <a:moveTo>
                  <a:pt x="0" y="0"/>
                </a:moveTo>
                <a:lnTo>
                  <a:pt x="316087" y="0"/>
                </a:lnTo>
                <a:lnTo>
                  <a:pt x="316087" y="316087"/>
                </a:lnTo>
                <a:lnTo>
                  <a:pt x="0" y="3160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038838" y="4200311"/>
            <a:ext cx="316087" cy="316087"/>
          </a:xfrm>
          <a:custGeom>
            <a:avLst/>
            <a:gdLst/>
            <a:ahLst/>
            <a:cxnLst/>
            <a:rect r="r" b="b" t="t" l="l"/>
            <a:pathLst>
              <a:path h="316087" w="316087">
                <a:moveTo>
                  <a:pt x="0" y="0"/>
                </a:moveTo>
                <a:lnTo>
                  <a:pt x="316087" y="0"/>
                </a:lnTo>
                <a:lnTo>
                  <a:pt x="316087" y="316087"/>
                </a:lnTo>
                <a:lnTo>
                  <a:pt x="0" y="3160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038838" y="4686622"/>
            <a:ext cx="316087" cy="316087"/>
          </a:xfrm>
          <a:custGeom>
            <a:avLst/>
            <a:gdLst/>
            <a:ahLst/>
            <a:cxnLst/>
            <a:rect r="r" b="b" t="t" l="l"/>
            <a:pathLst>
              <a:path h="316087" w="316087">
                <a:moveTo>
                  <a:pt x="0" y="0"/>
                </a:moveTo>
                <a:lnTo>
                  <a:pt x="316087" y="0"/>
                </a:lnTo>
                <a:lnTo>
                  <a:pt x="316087" y="316087"/>
                </a:lnTo>
                <a:lnTo>
                  <a:pt x="0" y="3160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618003" y="6145629"/>
            <a:ext cx="7852101" cy="2621226"/>
          </a:xfrm>
          <a:custGeom>
            <a:avLst/>
            <a:gdLst/>
            <a:ahLst/>
            <a:cxnLst/>
            <a:rect r="r" b="b" t="t" l="l"/>
            <a:pathLst>
              <a:path h="2621226" w="7852101">
                <a:moveTo>
                  <a:pt x="0" y="0"/>
                </a:moveTo>
                <a:lnTo>
                  <a:pt x="7852101" y="0"/>
                </a:lnTo>
                <a:lnTo>
                  <a:pt x="7852101" y="2621226"/>
                </a:lnTo>
                <a:lnTo>
                  <a:pt x="0" y="2621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053218" y="6683944"/>
            <a:ext cx="316087" cy="316087"/>
          </a:xfrm>
          <a:custGeom>
            <a:avLst/>
            <a:gdLst/>
            <a:ahLst/>
            <a:cxnLst/>
            <a:rect r="r" b="b" t="t" l="l"/>
            <a:pathLst>
              <a:path h="316087" w="316087">
                <a:moveTo>
                  <a:pt x="0" y="0"/>
                </a:moveTo>
                <a:lnTo>
                  <a:pt x="316087" y="0"/>
                </a:lnTo>
                <a:lnTo>
                  <a:pt x="316087" y="316087"/>
                </a:lnTo>
                <a:lnTo>
                  <a:pt x="0" y="3160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988135" y="7146064"/>
            <a:ext cx="122768" cy="122768"/>
          </a:xfrm>
          <a:custGeom>
            <a:avLst/>
            <a:gdLst/>
            <a:ahLst/>
            <a:cxnLst/>
            <a:rect r="r" b="b" t="t" l="l"/>
            <a:pathLst>
              <a:path h="122768" w="122768">
                <a:moveTo>
                  <a:pt x="0" y="0"/>
                </a:moveTo>
                <a:lnTo>
                  <a:pt x="122768" y="0"/>
                </a:lnTo>
                <a:lnTo>
                  <a:pt x="122768" y="122768"/>
                </a:lnTo>
                <a:lnTo>
                  <a:pt x="0" y="1227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4110903" y="7712338"/>
            <a:ext cx="316087" cy="316087"/>
          </a:xfrm>
          <a:custGeom>
            <a:avLst/>
            <a:gdLst/>
            <a:ahLst/>
            <a:cxnLst/>
            <a:rect r="r" b="b" t="t" l="l"/>
            <a:pathLst>
              <a:path h="316087" w="316087">
                <a:moveTo>
                  <a:pt x="0" y="0"/>
                </a:moveTo>
                <a:lnTo>
                  <a:pt x="316087" y="0"/>
                </a:lnTo>
                <a:lnTo>
                  <a:pt x="316087" y="316087"/>
                </a:lnTo>
                <a:lnTo>
                  <a:pt x="0" y="3160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4110903" y="8194626"/>
            <a:ext cx="316087" cy="316087"/>
          </a:xfrm>
          <a:custGeom>
            <a:avLst/>
            <a:gdLst/>
            <a:ahLst/>
            <a:cxnLst/>
            <a:rect r="r" b="b" t="t" l="l"/>
            <a:pathLst>
              <a:path h="316087" w="316087">
                <a:moveTo>
                  <a:pt x="0" y="0"/>
                </a:moveTo>
                <a:lnTo>
                  <a:pt x="316087" y="0"/>
                </a:lnTo>
                <a:lnTo>
                  <a:pt x="316087" y="316086"/>
                </a:lnTo>
                <a:lnTo>
                  <a:pt x="0" y="3160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4089627" y="7238336"/>
            <a:ext cx="316087" cy="316087"/>
          </a:xfrm>
          <a:custGeom>
            <a:avLst/>
            <a:gdLst/>
            <a:ahLst/>
            <a:cxnLst/>
            <a:rect r="r" b="b" t="t" l="l"/>
            <a:pathLst>
              <a:path h="316087" w="316087">
                <a:moveTo>
                  <a:pt x="0" y="0"/>
                </a:moveTo>
                <a:lnTo>
                  <a:pt x="316086" y="0"/>
                </a:lnTo>
                <a:lnTo>
                  <a:pt x="316086" y="316087"/>
                </a:lnTo>
                <a:lnTo>
                  <a:pt x="0" y="3160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282845" y="6169010"/>
            <a:ext cx="5552947" cy="2695051"/>
          </a:xfrm>
          <a:custGeom>
            <a:avLst/>
            <a:gdLst/>
            <a:ahLst/>
            <a:cxnLst/>
            <a:rect r="r" b="b" t="t" l="l"/>
            <a:pathLst>
              <a:path h="2695051" w="5552947">
                <a:moveTo>
                  <a:pt x="0" y="0"/>
                </a:moveTo>
                <a:lnTo>
                  <a:pt x="5552947" y="0"/>
                </a:lnTo>
                <a:lnTo>
                  <a:pt x="5552947" y="2695050"/>
                </a:lnTo>
                <a:lnTo>
                  <a:pt x="0" y="26950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24304" r="0" b="-24304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282845" y="2762031"/>
            <a:ext cx="5571997" cy="2695051"/>
          </a:xfrm>
          <a:custGeom>
            <a:avLst/>
            <a:gdLst/>
            <a:ahLst/>
            <a:cxnLst/>
            <a:rect r="r" b="b" t="t" l="l"/>
            <a:pathLst>
              <a:path h="2695051" w="5571997">
                <a:moveTo>
                  <a:pt x="0" y="0"/>
                </a:moveTo>
                <a:lnTo>
                  <a:pt x="5571997" y="0"/>
                </a:lnTo>
                <a:lnTo>
                  <a:pt x="5571997" y="2695050"/>
                </a:lnTo>
                <a:lnTo>
                  <a:pt x="0" y="26950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24558" r="0" b="-24558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8823316" y="3232933"/>
            <a:ext cx="987356" cy="1237006"/>
          </a:xfrm>
          <a:custGeom>
            <a:avLst/>
            <a:gdLst/>
            <a:ahLst/>
            <a:cxnLst/>
            <a:rect r="r" b="b" t="t" l="l"/>
            <a:pathLst>
              <a:path h="1237006" w="987356">
                <a:moveTo>
                  <a:pt x="0" y="0"/>
                </a:moveTo>
                <a:lnTo>
                  <a:pt x="987356" y="0"/>
                </a:lnTo>
                <a:lnTo>
                  <a:pt x="987356" y="1237006"/>
                </a:lnTo>
                <a:lnTo>
                  <a:pt x="0" y="12370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3952588" y="6571874"/>
            <a:ext cx="531958" cy="666462"/>
          </a:xfrm>
          <a:custGeom>
            <a:avLst/>
            <a:gdLst/>
            <a:ahLst/>
            <a:cxnLst/>
            <a:rect r="r" b="b" t="t" l="l"/>
            <a:pathLst>
              <a:path h="666462" w="531958">
                <a:moveTo>
                  <a:pt x="0" y="0"/>
                </a:moveTo>
                <a:lnTo>
                  <a:pt x="531958" y="0"/>
                </a:lnTo>
                <a:lnTo>
                  <a:pt x="531958" y="666462"/>
                </a:lnTo>
                <a:lnTo>
                  <a:pt x="0" y="6664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7389982" y="329201"/>
            <a:ext cx="1206834" cy="2296742"/>
          </a:xfrm>
          <a:custGeom>
            <a:avLst/>
            <a:gdLst/>
            <a:ahLst/>
            <a:cxnLst/>
            <a:rect r="r" b="b" t="t" l="l"/>
            <a:pathLst>
              <a:path h="2296742" w="1206834">
                <a:moveTo>
                  <a:pt x="0" y="0"/>
                </a:moveTo>
                <a:lnTo>
                  <a:pt x="1206834" y="0"/>
                </a:lnTo>
                <a:lnTo>
                  <a:pt x="1206834" y="2296743"/>
                </a:lnTo>
                <a:lnTo>
                  <a:pt x="0" y="22967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9403451" y="4469939"/>
            <a:ext cx="814441" cy="1151380"/>
          </a:xfrm>
          <a:custGeom>
            <a:avLst/>
            <a:gdLst/>
            <a:ahLst/>
            <a:cxnLst/>
            <a:rect r="r" b="b" t="t" l="l"/>
            <a:pathLst>
              <a:path h="1151380" w="814441">
                <a:moveTo>
                  <a:pt x="0" y="0"/>
                </a:moveTo>
                <a:lnTo>
                  <a:pt x="814441" y="0"/>
                </a:lnTo>
                <a:lnTo>
                  <a:pt x="814441" y="1151380"/>
                </a:lnTo>
                <a:lnTo>
                  <a:pt x="0" y="115138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10693481" y="7172184"/>
            <a:ext cx="3091685" cy="457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54"/>
              </a:lnSpc>
            </a:pPr>
            <a:r>
              <a:rPr lang="en-US" sz="1612" spc="-22">
                <a:solidFill>
                  <a:srgbClr val="000000"/>
                </a:solidFill>
                <a:latin typeface="Montserrat Bold"/>
              </a:rPr>
              <a:t>“ PER UNA SCUOLA APERTA E PARTECIPATA” 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3014509">
            <a:off x="13108347" y="7172811"/>
            <a:ext cx="814441" cy="1151380"/>
          </a:xfrm>
          <a:custGeom>
            <a:avLst/>
            <a:gdLst/>
            <a:ahLst/>
            <a:cxnLst/>
            <a:rect r="r" b="b" t="t" l="l"/>
            <a:pathLst>
              <a:path h="1151380" w="814441">
                <a:moveTo>
                  <a:pt x="0" y="0"/>
                </a:moveTo>
                <a:lnTo>
                  <a:pt x="814441" y="0"/>
                </a:lnTo>
                <a:lnTo>
                  <a:pt x="814441" y="1151379"/>
                </a:lnTo>
                <a:lnTo>
                  <a:pt x="0" y="115137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6863500" y="8930909"/>
            <a:ext cx="1052964" cy="905549"/>
          </a:xfrm>
          <a:custGeom>
            <a:avLst/>
            <a:gdLst/>
            <a:ahLst/>
            <a:cxnLst/>
            <a:rect r="r" b="b" t="t" l="l"/>
            <a:pathLst>
              <a:path h="905549" w="1052964">
                <a:moveTo>
                  <a:pt x="0" y="0"/>
                </a:moveTo>
                <a:lnTo>
                  <a:pt x="1052964" y="0"/>
                </a:lnTo>
                <a:lnTo>
                  <a:pt x="1052964" y="905549"/>
                </a:lnTo>
                <a:lnTo>
                  <a:pt x="0" y="90554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826663" y="384589"/>
            <a:ext cx="6205209" cy="1443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759"/>
              </a:lnSpc>
              <a:spcBef>
                <a:spcPct val="0"/>
              </a:spcBef>
            </a:pPr>
            <a:r>
              <a:rPr lang="en-US" sz="8399">
                <a:solidFill>
                  <a:srgbClr val="000000"/>
                </a:solidFill>
                <a:latin typeface="Marykate"/>
              </a:rPr>
              <a:t>COME SI VOTA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3937711" y="6198596"/>
            <a:ext cx="1487525" cy="281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58"/>
              </a:lnSpc>
            </a:pPr>
            <a:r>
              <a:rPr lang="en-US" sz="1684" spc="-23">
                <a:solidFill>
                  <a:srgbClr val="000000"/>
                </a:solidFill>
                <a:latin typeface="Montserrat Bold"/>
              </a:rPr>
              <a:t>PREFERENZE 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693481" y="3702511"/>
            <a:ext cx="3091685" cy="457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54"/>
              </a:lnSpc>
            </a:pPr>
            <a:r>
              <a:rPr lang="en-US" sz="1612" spc="-22">
                <a:solidFill>
                  <a:srgbClr val="000000"/>
                </a:solidFill>
                <a:latin typeface="Montserrat Bold"/>
              </a:rPr>
              <a:t>“ PER UNA SCUOLA APERTA E PARTECIPATA” 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8294804" y="1496623"/>
            <a:ext cx="8512028" cy="992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93"/>
              </a:lnSpc>
            </a:pPr>
            <a:r>
              <a:rPr lang="en-US" sz="2289" spc="-32">
                <a:solidFill>
                  <a:srgbClr val="000000"/>
                </a:solidFill>
                <a:latin typeface="Montserrat Bold"/>
              </a:rPr>
              <a:t> </a:t>
            </a:r>
          </a:p>
          <a:p>
            <a:pPr algn="ctr">
              <a:lnSpc>
                <a:spcPts val="1151"/>
              </a:lnSpc>
            </a:pPr>
            <a:r>
              <a:rPr lang="en-US" sz="2289">
                <a:solidFill>
                  <a:srgbClr val="000000"/>
                </a:solidFill>
                <a:latin typeface="Arimo Bold"/>
              </a:rPr>
              <a:t>ELEZIONI DEL CONSIGLIO DI ISTITUTO </a:t>
            </a:r>
          </a:p>
          <a:p>
            <a:pPr algn="ctr">
              <a:lnSpc>
                <a:spcPts val="5722"/>
              </a:lnSpc>
            </a:pPr>
            <a:r>
              <a:rPr lang="en-US" sz="2289" spc="-32">
                <a:solidFill>
                  <a:srgbClr val="000000"/>
                </a:solidFill>
                <a:latin typeface="Montserrat Bold"/>
              </a:rPr>
              <a:t>COMPONENTE GENITORI 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9092785" y="2517903"/>
            <a:ext cx="954903" cy="4648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11"/>
              </a:lnSpc>
            </a:pPr>
            <a:r>
              <a:rPr lang="en-US" sz="1684" spc="-23">
                <a:solidFill>
                  <a:srgbClr val="000000"/>
                </a:solidFill>
                <a:latin typeface="Montserrat Bold"/>
              </a:rPr>
              <a:t>N. LISTA </a:t>
            </a:r>
            <a:r>
              <a:rPr lang="en-US" sz="1684" spc="-23">
                <a:solidFill>
                  <a:srgbClr val="000000"/>
                </a:solidFill>
                <a:latin typeface="Montserrat Bold"/>
              </a:rPr>
              <a:t> 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1803746" y="2698878"/>
            <a:ext cx="871155" cy="281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58"/>
              </a:lnSpc>
            </a:pPr>
            <a:r>
              <a:rPr lang="en-US" sz="1684" spc="-23">
                <a:solidFill>
                  <a:srgbClr val="000000"/>
                </a:solidFill>
                <a:latin typeface="Montserrat Bold"/>
              </a:rPr>
              <a:t>MOTTO 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3923332" y="2698878"/>
            <a:ext cx="1487525" cy="281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58"/>
              </a:lnSpc>
            </a:pPr>
            <a:r>
              <a:rPr lang="en-US" sz="1684" spc="-23">
                <a:solidFill>
                  <a:srgbClr val="000000"/>
                </a:solidFill>
                <a:latin typeface="Montserrat Bold"/>
              </a:rPr>
              <a:t>PREFERENZE 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4575892" y="2977606"/>
            <a:ext cx="1785233" cy="19953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1645" spc="-4">
                <a:solidFill>
                  <a:srgbClr val="000000"/>
                </a:solidFill>
                <a:latin typeface="IBM Plex Sans Bold"/>
              </a:rPr>
              <a:t>N</a:t>
            </a:r>
            <a:r>
              <a:rPr lang="en-US" sz="1645" spc="-4">
                <a:solidFill>
                  <a:srgbClr val="000000"/>
                </a:solidFill>
                <a:latin typeface="IBM Plex Sans Bold"/>
              </a:rPr>
              <a:t>ome Cognome Nome Cognome</a:t>
            </a:r>
          </a:p>
          <a:p>
            <a:pPr algn="l">
              <a:lnSpc>
                <a:spcPts val="4112"/>
              </a:lnSpc>
            </a:pPr>
            <a:r>
              <a:rPr lang="en-US" sz="1645" spc="-6">
                <a:solidFill>
                  <a:srgbClr val="000000"/>
                </a:solidFill>
                <a:latin typeface="IBM Plex Sans Bold"/>
              </a:rPr>
              <a:t>Nome Cognome</a:t>
            </a:r>
          </a:p>
          <a:p>
            <a:pPr algn="l">
              <a:lnSpc>
                <a:spcPts val="4112"/>
              </a:lnSpc>
            </a:pPr>
            <a:r>
              <a:rPr lang="en-US" sz="1645" spc="-6">
                <a:solidFill>
                  <a:srgbClr val="000000"/>
                </a:solidFill>
                <a:latin typeface="IBM Plex Sans Bold"/>
              </a:rPr>
              <a:t>Nome Cognome 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878067" y="3074849"/>
            <a:ext cx="4693030" cy="1169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67"/>
              </a:lnSpc>
            </a:pPr>
            <a:r>
              <a:rPr lang="en-US" sz="3405">
                <a:solidFill>
                  <a:srgbClr val="000000"/>
                </a:solidFill>
                <a:latin typeface="Aileron Ultra-Bold"/>
              </a:rPr>
              <a:t>a) SI PUO' VOTARE LA LISTA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975528" y="4441364"/>
            <a:ext cx="4374489" cy="497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93"/>
              </a:lnSpc>
              <a:spcBef>
                <a:spcPct val="0"/>
              </a:spcBef>
            </a:pPr>
            <a:r>
              <a:rPr lang="en-US" sz="1495">
                <a:solidFill>
                  <a:srgbClr val="000000"/>
                </a:solidFill>
                <a:latin typeface="Quicksand Medium"/>
              </a:rPr>
              <a:t>Apporre un segno sul numero</a:t>
            </a:r>
          </a:p>
          <a:p>
            <a:pPr algn="ctr">
              <a:lnSpc>
                <a:spcPts val="2093"/>
              </a:lnSpc>
              <a:spcBef>
                <a:spcPct val="0"/>
              </a:spcBef>
            </a:pPr>
            <a:r>
              <a:rPr lang="en-US" sz="1495">
                <a:solidFill>
                  <a:srgbClr val="000000"/>
                </a:solidFill>
                <a:latin typeface="Quicksand Medium"/>
              </a:rPr>
              <a:t> romano della lista che si intende votare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975528" y="6440894"/>
            <a:ext cx="4361501" cy="11673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67"/>
              </a:lnSpc>
            </a:pPr>
            <a:r>
              <a:rPr lang="en-US" sz="3405">
                <a:solidFill>
                  <a:srgbClr val="000000"/>
                </a:solidFill>
                <a:latin typeface="Aileron Ultra-Bold"/>
              </a:rPr>
              <a:t>b) SI PUO' VOTARE</a:t>
            </a:r>
          </a:p>
          <a:p>
            <a:pPr algn="ctr">
              <a:lnSpc>
                <a:spcPts val="4767"/>
              </a:lnSpc>
            </a:pPr>
            <a:r>
              <a:rPr lang="en-US" sz="3405">
                <a:solidFill>
                  <a:srgbClr val="000000"/>
                </a:solidFill>
                <a:latin typeface="Aileron Ultra-Bold"/>
              </a:rPr>
              <a:t>IL CANDIDATO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2295347" y="7893966"/>
            <a:ext cx="3527943" cy="4971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93"/>
              </a:lnSpc>
            </a:pPr>
            <a:r>
              <a:rPr lang="en-US" sz="1495">
                <a:solidFill>
                  <a:srgbClr val="000000"/>
                </a:solidFill>
                <a:latin typeface="Quicksand Medium"/>
              </a:rPr>
              <a:t>Apporre un segno sul riquadro corrispondente al candidato prescelto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3454788" y="5512134"/>
            <a:ext cx="1539587" cy="5446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3240">
                <a:solidFill>
                  <a:srgbClr val="000000"/>
                </a:solidFill>
                <a:latin typeface="Quicksand Bold"/>
              </a:rPr>
              <a:t>oppure 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1818125" y="6198596"/>
            <a:ext cx="871155" cy="281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58"/>
              </a:lnSpc>
            </a:pPr>
            <a:r>
              <a:rPr lang="en-US" sz="1684" spc="-23">
                <a:solidFill>
                  <a:srgbClr val="000000"/>
                </a:solidFill>
                <a:latin typeface="Montserrat Bold"/>
              </a:rPr>
              <a:t>MOTTO 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9404711" y="3190125"/>
            <a:ext cx="541164" cy="1163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500"/>
              </a:lnSpc>
            </a:pPr>
            <a:r>
              <a:rPr lang="en-US" sz="4200" spc="-58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200" spc="-58">
                <a:solidFill>
                  <a:srgbClr val="000000"/>
                </a:solidFill>
                <a:latin typeface="Montserrat Bold"/>
              </a:rPr>
              <a:t>I 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9443902" y="6714461"/>
            <a:ext cx="337536" cy="1163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500"/>
              </a:lnSpc>
            </a:pPr>
            <a:r>
              <a:rPr lang="en-US" sz="4200" spc="-58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4200" spc="-58">
                <a:solidFill>
                  <a:srgbClr val="000000"/>
                </a:solidFill>
                <a:latin typeface="Montserrat Bold"/>
              </a:rPr>
              <a:t>I 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9135219" y="6013186"/>
            <a:ext cx="954903" cy="4648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11"/>
              </a:lnSpc>
            </a:pPr>
            <a:r>
              <a:rPr lang="en-US" sz="1684" spc="-23">
                <a:solidFill>
                  <a:srgbClr val="000000"/>
                </a:solidFill>
                <a:latin typeface="Montserrat Bold"/>
              </a:rPr>
              <a:t>N. LISTA </a:t>
            </a:r>
            <a:r>
              <a:rPr lang="en-US" sz="1684" spc="-23">
                <a:solidFill>
                  <a:srgbClr val="000000"/>
                </a:solidFill>
                <a:latin typeface="Montserrat Bold"/>
              </a:rPr>
              <a:t> 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8294804" y="9024030"/>
            <a:ext cx="8066321" cy="8124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81"/>
              </a:lnSpc>
            </a:pPr>
            <a:r>
              <a:rPr lang="en-US" sz="4486">
                <a:solidFill>
                  <a:srgbClr val="000000"/>
                </a:solidFill>
                <a:latin typeface="Bryndan Write"/>
              </a:rPr>
              <a:t>si può votare un solo candidato! 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4575892" y="6496170"/>
            <a:ext cx="1785233" cy="19953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1645" spc="-4">
                <a:solidFill>
                  <a:srgbClr val="000000"/>
                </a:solidFill>
                <a:latin typeface="IBM Plex Sans Bold"/>
              </a:rPr>
              <a:t>N</a:t>
            </a:r>
            <a:r>
              <a:rPr lang="en-US" sz="1645" spc="-4">
                <a:solidFill>
                  <a:srgbClr val="000000"/>
                </a:solidFill>
                <a:latin typeface="IBM Plex Sans Bold"/>
              </a:rPr>
              <a:t>ome Cognome Nome Cognome</a:t>
            </a:r>
          </a:p>
          <a:p>
            <a:pPr algn="l">
              <a:lnSpc>
                <a:spcPts val="4112"/>
              </a:lnSpc>
            </a:pPr>
            <a:r>
              <a:rPr lang="en-US" sz="1645" spc="-6">
                <a:solidFill>
                  <a:srgbClr val="000000"/>
                </a:solidFill>
                <a:latin typeface="IBM Plex Sans Bold"/>
              </a:rPr>
              <a:t>Nome Cognome</a:t>
            </a:r>
          </a:p>
          <a:p>
            <a:pPr algn="l">
              <a:lnSpc>
                <a:spcPts val="4112"/>
              </a:lnSpc>
            </a:pPr>
            <a:r>
              <a:rPr lang="en-US" sz="1645" spc="-6">
                <a:solidFill>
                  <a:srgbClr val="000000"/>
                </a:solidFill>
                <a:latin typeface="IBM Plex Sans Bold"/>
              </a:rPr>
              <a:t>Nome Cognome </a:t>
            </a:r>
          </a:p>
        </p:txBody>
      </p:sp>
    </p:spTree>
  </p:cSld>
  <p:clrMapOvr>
    <a:masterClrMapping/>
  </p:clrMapOvr>
  <p:transition spd="slow">
    <p:push dir="l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DAF0uixTbEg</dc:identifier>
  <dcterms:modified xsi:type="dcterms:W3CDTF">2011-08-01T06:04:30Z</dcterms:modified>
  <cp:revision>1</cp:revision>
  <dc:title>ListaUNoCandidatiCDI</dc:title>
</cp:coreProperties>
</file>